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4" r:id="rId9"/>
    <p:sldId id="270" r:id="rId10"/>
    <p:sldId id="263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-6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07FB2-E0FB-4601-85D2-1BD94B202765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44D9A-0A0C-421D-A2F8-00EED4006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5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0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531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1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6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3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5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96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2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58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1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FEB25-6145-504F-BE4D-67E08A95CF2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FE431-0741-6C4A-B402-EC7B5D963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8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>
                    <a:lumMod val="95000"/>
                  </a:schemeClr>
                </a:solidFill>
              </a:rPr>
              <a:t>Stories of Faith, Hope and Love</a:t>
            </a:r>
            <a:br>
              <a:rPr lang="en-US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6000" dirty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en-US" sz="60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6000" dirty="0" smtClean="0">
                <a:solidFill>
                  <a:schemeClr val="bg1">
                    <a:lumMod val="95000"/>
                  </a:schemeClr>
                </a:solidFill>
              </a:rPr>
              <a:t>9:26:2012</a:t>
            </a:r>
            <a:endParaRPr lang="en-US" sz="6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69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3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http://www.youtube.com/watch?v=F0-NPPIeeRk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35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36331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6000" u="sng" dirty="0" smtClean="0">
                <a:solidFill>
                  <a:srgbClr val="F2F2F2"/>
                </a:solidFill>
              </a:rPr>
              <a:t>Hope</a:t>
            </a:r>
          </a:p>
          <a:p>
            <a:pPr marL="0" indent="0" algn="ctr">
              <a:buNone/>
            </a:pPr>
            <a:endParaRPr lang="en-US" sz="4400" u="sng" dirty="0" smtClean="0">
              <a:solidFill>
                <a:srgbClr val="F2F2F2"/>
              </a:solidFill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2F2F2"/>
                </a:solidFill>
              </a:rPr>
              <a:t>Revelation 21:4 – “He will wipe every tear from their eyes, and there will be no more death or sorrow or crying or pain.  All these things will be gone forever.”</a:t>
            </a:r>
            <a:endParaRPr lang="en-US" sz="4400" dirty="0"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27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>
                <a:solidFill>
                  <a:srgbClr val="F2F2F2"/>
                </a:solidFill>
              </a:rPr>
              <a:t>Lining the soccer fields with Theo…a lesson in </a:t>
            </a:r>
            <a:r>
              <a:rPr lang="en-US" sz="6000" dirty="0" smtClean="0">
                <a:solidFill>
                  <a:srgbClr val="FFFF00"/>
                </a:solidFill>
              </a:rPr>
              <a:t>hope</a:t>
            </a:r>
            <a:r>
              <a:rPr lang="en-US" sz="6000" dirty="0" smtClean="0">
                <a:solidFill>
                  <a:srgbClr val="F2F2F2"/>
                </a:solidFill>
              </a:rPr>
              <a:t>.</a:t>
            </a:r>
            <a:endParaRPr lang="en-US" sz="6000" dirty="0"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8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eo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906" r="-17906"/>
          <a:stretch>
            <a:fillRect/>
          </a:stretch>
        </p:blipFill>
        <p:spPr>
          <a:xfrm>
            <a:off x="0" y="1009767"/>
            <a:ext cx="9144000" cy="4525963"/>
          </a:xfrm>
        </p:spPr>
      </p:pic>
    </p:spTree>
    <p:extLst>
      <p:ext uri="{BB962C8B-B14F-4D97-AF65-F5344CB8AC3E}">
        <p14:creationId xmlns:p14="http://schemas.microsoft.com/office/powerpoint/2010/main" val="59338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6931"/>
            <a:ext cx="9144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u="sng" dirty="0" smtClean="0">
                <a:solidFill>
                  <a:srgbClr val="F2F2F2"/>
                </a:solidFill>
              </a:rPr>
              <a:t>Love</a:t>
            </a:r>
          </a:p>
          <a:p>
            <a:pPr marL="0" indent="0" algn="ctr">
              <a:buNone/>
            </a:pPr>
            <a:endParaRPr lang="en-US" sz="4400" u="sng" dirty="0" smtClean="0">
              <a:solidFill>
                <a:srgbClr val="F2F2F2"/>
              </a:solidFill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2F2F2"/>
                </a:solidFill>
              </a:rPr>
              <a:t>1 Corinthians 13:13 – “And now these three remain: faith, hope and love.  But the greatest of these is </a:t>
            </a:r>
            <a:r>
              <a:rPr lang="en-US" sz="4400" dirty="0" smtClean="0">
                <a:solidFill>
                  <a:srgbClr val="FFFF00"/>
                </a:solidFill>
              </a:rPr>
              <a:t>love</a:t>
            </a:r>
            <a:r>
              <a:rPr lang="en-US" sz="4400" dirty="0" smtClean="0">
                <a:solidFill>
                  <a:srgbClr val="F2F2F2"/>
                </a:solidFill>
              </a:rPr>
              <a:t>.”</a:t>
            </a:r>
            <a:endParaRPr lang="en-US" sz="4400" dirty="0"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17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311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http://www.youtube.com/watch?v=nC_vXAF-pBM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75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irbyLayUp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93" r="-693"/>
          <a:stretch/>
        </p:blipFill>
        <p:spPr>
          <a:xfrm>
            <a:off x="1744264" y="0"/>
            <a:ext cx="5508204" cy="6858000"/>
          </a:xfrm>
        </p:spPr>
      </p:pic>
    </p:spTree>
    <p:extLst>
      <p:ext uri="{BB962C8B-B14F-4D97-AF65-F5344CB8AC3E}">
        <p14:creationId xmlns:p14="http://schemas.microsoft.com/office/powerpoint/2010/main" val="164702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Eastern Nazarene College</a:t>
            </a:r>
          </a:p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James Madison University</a:t>
            </a:r>
          </a:p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Bridgewater College</a:t>
            </a:r>
          </a:p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Eastern Mennonite University</a:t>
            </a:r>
          </a:p>
          <a:p>
            <a:endParaRPr lang="en-US" dirty="0"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30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4400" dirty="0" smtClean="0">
              <a:solidFill>
                <a:srgbClr val="F2F2F2"/>
              </a:solidFill>
            </a:endParaRPr>
          </a:p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James Madison University</a:t>
            </a:r>
          </a:p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Bridgewater College</a:t>
            </a:r>
          </a:p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Eastern Mennonite University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5830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4400" dirty="0" smtClean="0">
              <a:solidFill>
                <a:srgbClr val="F2F2F2"/>
              </a:solidFill>
            </a:endParaRPr>
          </a:p>
          <a:p>
            <a:pPr algn="ctr"/>
            <a:endParaRPr lang="en-US" sz="4400" dirty="0">
              <a:solidFill>
                <a:srgbClr val="F2F2F2"/>
              </a:solidFill>
            </a:endParaRPr>
          </a:p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Bridgewater College</a:t>
            </a:r>
          </a:p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Eastern Mennonite University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6539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4400" dirty="0" smtClean="0">
              <a:solidFill>
                <a:srgbClr val="F2F2F2"/>
              </a:solidFill>
            </a:endParaRPr>
          </a:p>
          <a:p>
            <a:pPr algn="ctr"/>
            <a:endParaRPr lang="en-US" sz="4400" dirty="0">
              <a:solidFill>
                <a:srgbClr val="F2F2F2"/>
              </a:solidFill>
            </a:endParaRPr>
          </a:p>
          <a:p>
            <a:pPr algn="ctr"/>
            <a:endParaRPr lang="en-US" sz="4400" dirty="0" smtClean="0">
              <a:solidFill>
                <a:srgbClr val="F2F2F2"/>
              </a:solidFill>
            </a:endParaRPr>
          </a:p>
          <a:p>
            <a:pPr algn="ctr"/>
            <a:r>
              <a:rPr lang="en-US" sz="4400" dirty="0" smtClean="0">
                <a:solidFill>
                  <a:srgbClr val="F2F2F2"/>
                </a:solidFill>
              </a:rPr>
              <a:t>Eastern Mennonite University</a:t>
            </a:r>
          </a:p>
          <a:p>
            <a:pPr algn="ct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2823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7529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u="sng" dirty="0" smtClean="0">
                <a:solidFill>
                  <a:srgbClr val="F2F2F2"/>
                </a:solidFill>
              </a:rPr>
              <a:t>Faith</a:t>
            </a:r>
          </a:p>
          <a:p>
            <a:pPr marL="0" indent="0" algn="ctr">
              <a:buNone/>
            </a:pPr>
            <a:endParaRPr lang="en-US" sz="4400" u="sng" dirty="0">
              <a:solidFill>
                <a:srgbClr val="F2F2F2"/>
              </a:solidFill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2F2F2"/>
                </a:solidFill>
              </a:rPr>
              <a:t>Hebrews 11:1 – “Faith is being sure of what we hope for and certain of things we do not see.”</a:t>
            </a:r>
            <a:endParaRPr lang="en-US" sz="4400" dirty="0"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16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 smtClean="0">
              <a:solidFill>
                <a:srgbClr val="F2F2F2"/>
              </a:solidFill>
            </a:endParaRPr>
          </a:p>
          <a:p>
            <a:pPr marL="0" indent="0" algn="ctr">
              <a:buNone/>
            </a:pPr>
            <a:r>
              <a:rPr lang="en-US" sz="6000" dirty="0" smtClean="0">
                <a:solidFill>
                  <a:srgbClr val="FFFF00"/>
                </a:solidFill>
              </a:rPr>
              <a:t>Faith</a:t>
            </a:r>
            <a:r>
              <a:rPr lang="en-US" sz="6000" dirty="0" smtClean="0">
                <a:solidFill>
                  <a:srgbClr val="F2F2F2"/>
                </a:solidFill>
              </a:rPr>
              <a:t> debates at the “Gray House”</a:t>
            </a:r>
            <a:endParaRPr lang="en-US" sz="6000" dirty="0">
              <a:solidFill>
                <a:srgbClr val="F2F2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1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83332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1:00am Phone Call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17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146</Words>
  <Application>Microsoft Office PowerPoint</Application>
  <PresentationFormat>On-screen Show (4:3)</PresentationFormat>
  <Paragraphs>32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Stories of Faith, Hope and Love  9:26:2012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1:00am Phone Call</vt:lpstr>
      <vt:lpstr>http://www.youtube.com/watch?v=F0-NPPIeeRk</vt:lpstr>
      <vt:lpstr>PowerPoint Presentation</vt:lpstr>
      <vt:lpstr>PowerPoint Presentation</vt:lpstr>
      <vt:lpstr>PowerPoint Presentation</vt:lpstr>
      <vt:lpstr>PowerPoint Presentation</vt:lpstr>
      <vt:lpstr>http://www.youtube.com/watch?v=nC_vXAF-pBM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Stories of Faith, Hope and Love</dc:title>
  <dc:creator>Brandon  Lyons</dc:creator>
  <cp:lastModifiedBy>hunsberm</cp:lastModifiedBy>
  <cp:revision>17</cp:revision>
  <dcterms:created xsi:type="dcterms:W3CDTF">2012-09-25T23:06:32Z</dcterms:created>
  <dcterms:modified xsi:type="dcterms:W3CDTF">2012-09-26T20:57:15Z</dcterms:modified>
</cp:coreProperties>
</file>